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9AC"/>
    <a:srgbClr val="415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3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7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6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0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0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2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2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4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3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08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0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85CA-5D67-4B93-B769-7863F9CE760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D2AC8-4E5D-43B0-88E4-18C38F4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83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3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geriatricdietitian.com/wp-content/uploads/2022/11/What-is-Fiber-791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7611"/>
          <a:stretch/>
        </p:blipFill>
        <p:spPr bwMode="auto">
          <a:xfrm>
            <a:off x="750428" y="1132500"/>
            <a:ext cx="3973974" cy="6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hegeriatricdietitian.com/wp-content/uploads/2022/11/What-is-Fiber-791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0" b="3328"/>
          <a:stretch/>
        </p:blipFill>
        <p:spPr bwMode="auto">
          <a:xfrm>
            <a:off x="750428" y="1769806"/>
            <a:ext cx="3973974" cy="43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gh-Fiber Foods and Digestive Health: More or Less? | Diet vs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08" y="914400"/>
            <a:ext cx="5102942" cy="51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52" y="1395719"/>
            <a:ext cx="4267200" cy="5305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8578" y="1371130"/>
            <a:ext cx="47304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415280"/>
                </a:solidFill>
                <a:latin typeface="Arial Rounded MT Bold" panose="020F0704030504030204" pitchFamily="34" charset="0"/>
              </a:rPr>
              <a:t>The Balanced Diet</a:t>
            </a:r>
            <a:endParaRPr lang="en-US" sz="4000" b="1" cap="none" spc="0" dirty="0">
              <a:ln w="0"/>
              <a:solidFill>
                <a:srgbClr val="41528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41052" y="2227005"/>
            <a:ext cx="0" cy="3642851"/>
          </a:xfrm>
          <a:prstGeom prst="line">
            <a:avLst/>
          </a:prstGeom>
          <a:ln w="28575">
            <a:solidFill>
              <a:srgbClr val="69B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693" y="1992721"/>
            <a:ext cx="5603305" cy="3956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00" y="2494167"/>
            <a:ext cx="4585393" cy="3301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5660" y="907369"/>
            <a:ext cx="47304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415280"/>
                </a:solidFill>
                <a:latin typeface="Arial Rounded MT Bold" panose="020F0704030504030204" pitchFamily="34" charset="0"/>
              </a:rPr>
              <a:t>The Balanced Diet</a:t>
            </a:r>
            <a:endParaRPr lang="en-US" sz="4000" b="1" cap="none" spc="0" dirty="0">
              <a:ln w="0"/>
              <a:solidFill>
                <a:srgbClr val="41528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Irfan Maqsood</dc:creator>
  <cp:lastModifiedBy>M. Irfan Maqsood</cp:lastModifiedBy>
  <cp:revision>18</cp:revision>
  <dcterms:created xsi:type="dcterms:W3CDTF">2024-03-03T18:45:15Z</dcterms:created>
  <dcterms:modified xsi:type="dcterms:W3CDTF">2024-03-06T03:13:24Z</dcterms:modified>
</cp:coreProperties>
</file>